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48" r:id="rId1"/>
  </p:sldMasterIdLst>
  <p:sldIdLst>
    <p:sldId id="256" r:id="rId2"/>
    <p:sldId id="945" r:id="rId3"/>
    <p:sldId id="964" r:id="rId4"/>
    <p:sldId id="965" r:id="rId5"/>
    <p:sldId id="966" r:id="rId6"/>
    <p:sldId id="967" r:id="rId7"/>
    <p:sldId id="968" r:id="rId8"/>
    <p:sldId id="969" r:id="rId9"/>
    <p:sldId id="970" r:id="rId10"/>
    <p:sldId id="971" r:id="rId11"/>
    <p:sldId id="972" r:id="rId12"/>
    <p:sldId id="963" r:id="rId13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Objects="1">
      <p:cViewPr varScale="1">
        <p:scale>
          <a:sx n="121" d="100"/>
          <a:sy n="121" d="100"/>
        </p:scale>
        <p:origin x="1904" y="176"/>
      </p:cViewPr>
      <p:guideLst>
        <p:guide orient="horz" pos="22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AFCEF-0F03-8740-A244-E6752D8D7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85B96-792F-6644-814D-FA876290019D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E1E848-592E-064D-9EE0-89C323924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81344-427D-C444-98B7-ED843C009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62905-40FD-2A4D-B18E-55CE889ED4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25831587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BDB43D-C821-5D45-83F1-23B2BA4AD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CF5D3-1FF5-7742-B535-148DD4C5CE97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C50F9F-C7D7-0141-A774-7DC58CD986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D6328-9A97-D448-829E-F2AF3029B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57A2C-0A71-0142-A65E-117419085B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6005962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DF374-B22F-D441-85C7-6634342A3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04EB7-3E8F-214E-9DB3-6E5347C805DD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DA695-644B-C449-947D-2210E1C16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661871-CF2D-AA40-A0E4-F52C55B9C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33346-4E37-0545-94C4-71A105853C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9048821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276222-30AD-754F-9877-5E385A16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C5BAD-3CCF-8C4A-A1BF-C0E8E3CAA30C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81661B-C6EB-3641-85E8-0DA960573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1952AB-57E3-9C4C-8254-60D720054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F1AA5-1749-4443-9979-93F872BC47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1491232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C11AD-330B-CD49-9D53-3761FF2D9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94743-C337-3B4B-97B1-BC7CB055D424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DD6B6D-E0E0-0942-83C1-51B320D9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C9744E-5705-584E-AFC3-847FBF96B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3D16B-9AED-E649-8A44-B294711EE1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5904758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0F5CDAB-6874-1F44-803A-928EDD8A7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947A4-1EF0-C442-95B7-EFCBB297EC1C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61390DB-DF17-2E44-B99F-3D220BF69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7D73DB-795E-AA4D-AAF4-7BC646F00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5FB75-9756-6248-9F13-A34D2E05CF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9646432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FEFE1BF-73C8-3644-805E-164118408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9991B-FF3F-9C47-AB65-AA2476369BFD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FB60D1A-EE8A-EF46-BEB7-D05A54F62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5BD3D98-5244-AF40-96A4-963430B0C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768FC-15AB-3F44-B0AA-4B5C440FE6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9162058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555C151-7C6A-554D-B226-368832AF3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CE33E-0DE8-C741-B87B-A4E04EEF4D0E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45BD820-489D-E442-B3E9-E16132773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0B99E8F-2E20-E049-8C3F-81D02A4A6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156AC-71AA-9D48-8419-E73504BFA2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0473522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B30BC25-AB3D-DB48-83B9-2097FF40C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F67EB-85C3-EB4D-955B-241E8067A560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4408D04-66DC-3448-85AB-259AAE40F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85E2660-E4F1-A743-B7AD-9E8316909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0E731-ACEB-4D48-A662-E1930A84B3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0492548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4B660FB-C9C5-5842-ACDC-09A746B28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7812-8F3D-FA44-AAEF-EA9920260FE7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4D9F55F-8981-0941-8857-C759D84A8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BF15E1-4B2C-C842-BF7A-879D6F0FF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962C2-C977-0C43-9D51-378B35B9E7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842236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DDD676-BD1D-9748-AAC5-C92C622D0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D0C3D-7C6A-064C-875F-535507F4D4D8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AACCD6C-403B-BF46-9C4C-827F83D1F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3DCABF8-35E5-4640-9D28-D2280E744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AE81B-CC00-0B43-9A99-D006149523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706278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3E93BBC-981E-6F4A-B5F3-F8BD7AFA68F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D9BAB7A-7A77-7043-ACE6-FAD2AEF58A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9B3F4C-5494-EE46-B0C3-54F2A54732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75B4F6D-AB1E-074F-844C-D1E0F2A44DEC}" type="datetime1">
              <a:rPr lang="en-US" altLang="en-US"/>
              <a:pPr>
                <a:defRPr/>
              </a:pPr>
              <a:t>8/25/21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3AC64-2416-A045-A5AD-E17708067B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5563F-2A99-7547-BAA4-6CE4D1FAE2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21B84DC-EE0F-D04F-8464-2B527F1440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2" charset="-128"/>
          <a:cs typeface="ＭＳ Ｐゴシック" pitchFamily="-102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02" charset="-128"/>
          <a:cs typeface="ＭＳ Ｐゴシック" pitchFamily="-10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3E97F5B2-9F60-7D4C-B517-5698EF037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0"/>
            <a:ext cx="91360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TextBox 13">
            <a:extLst>
              <a:ext uri="{FF2B5EF4-FFF2-40B4-BE49-F238E27FC236}">
                <a16:creationId xmlns:a16="http://schemas.microsoft.com/office/drawing/2014/main" id="{EC65F95A-ACE5-7A47-8956-84F2766ECC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550" y="1612900"/>
            <a:ext cx="6438900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1500" b="1">
                <a:solidFill>
                  <a:srgbClr val="4049C2"/>
                </a:solidFill>
                <a:latin typeface="Helvetica" pitchFamily="2" charset="0"/>
              </a:rPr>
              <a:t>LESSON</a:t>
            </a:r>
            <a:br>
              <a:rPr lang="en-US" altLang="en-US" sz="11500" b="1">
                <a:solidFill>
                  <a:srgbClr val="4049C2"/>
                </a:solidFill>
                <a:latin typeface="Helvetica" pitchFamily="2" charset="0"/>
              </a:rPr>
            </a:br>
            <a:r>
              <a:rPr lang="en-US" altLang="en-US" sz="11500" b="1">
                <a:solidFill>
                  <a:srgbClr val="4049C2"/>
                </a:solidFill>
                <a:latin typeface="Helvetica" pitchFamily="2" charset="0"/>
              </a:rPr>
              <a:t>TRIVIA</a:t>
            </a:r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0C9B3682-1F66-4247-80BC-F20AB27CA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TextBox 5">
            <a:extLst>
              <a:ext uri="{FF2B5EF4-FFF2-40B4-BE49-F238E27FC236}">
                <a16:creationId xmlns:a16="http://schemas.microsoft.com/office/drawing/2014/main" id="{A70D8570-D2F7-7E4A-BBB1-AB842BEBB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2551113"/>
            <a:ext cx="76962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5. Whose way is always best? </a:t>
            </a:r>
            <a:endParaRPr lang="en-US" altLang="en-US" sz="8800" b="1">
              <a:solidFill>
                <a:srgbClr val="4049C2"/>
              </a:solidFill>
              <a:latin typeface="Helvetica" pitchFamily="2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DBBA6E8-246B-F641-85F4-B9B210DF7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TextBox 5">
            <a:extLst>
              <a:ext uri="{FF2B5EF4-FFF2-40B4-BE49-F238E27FC236}">
                <a16:creationId xmlns:a16="http://schemas.microsoft.com/office/drawing/2014/main" id="{33DEC602-3309-D241-9AE5-99DC7C342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2967038"/>
            <a:ext cx="7696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God’s way </a:t>
            </a:r>
            <a:endParaRPr lang="en-US" altLang="en-US" sz="8800" b="1">
              <a:solidFill>
                <a:srgbClr val="4049C2"/>
              </a:solidFill>
              <a:latin typeface="Helvetica" pitchFamily="2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0085879A-5E97-0043-935E-C01CD07E9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0"/>
            <a:ext cx="91360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8" name="TextBox 13">
            <a:extLst>
              <a:ext uri="{FF2B5EF4-FFF2-40B4-BE49-F238E27FC236}">
                <a16:creationId xmlns:a16="http://schemas.microsoft.com/office/drawing/2014/main" id="{F3F9FBAC-2F44-5144-BB19-30FF185B6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550" y="1612900"/>
            <a:ext cx="6438900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1500" b="1">
                <a:solidFill>
                  <a:srgbClr val="4049C2"/>
                </a:solidFill>
                <a:latin typeface="Helvetica" pitchFamily="2" charset="0"/>
              </a:rPr>
              <a:t>LESSON</a:t>
            </a:r>
            <a:br>
              <a:rPr lang="en-US" altLang="en-US" sz="11500" b="1">
                <a:solidFill>
                  <a:srgbClr val="4049C2"/>
                </a:solidFill>
                <a:latin typeface="Helvetica" pitchFamily="2" charset="0"/>
              </a:rPr>
            </a:br>
            <a:r>
              <a:rPr lang="en-US" altLang="en-US" sz="11500" b="1">
                <a:solidFill>
                  <a:srgbClr val="4049C2"/>
                </a:solidFill>
                <a:latin typeface="Helvetica" pitchFamily="2" charset="0"/>
              </a:rPr>
              <a:t>TRIVIA</a:t>
            </a: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E9A83CB0-0BFC-EF4E-945B-C175E67721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TextBox 5">
            <a:extLst>
              <a:ext uri="{FF2B5EF4-FFF2-40B4-BE49-F238E27FC236}">
                <a16:creationId xmlns:a16="http://schemas.microsoft.com/office/drawing/2014/main" id="{B7914425-ABA7-6C43-B103-BC65840D95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2551113"/>
            <a:ext cx="76962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1. Who was the foolish king in today’s story? </a:t>
            </a:r>
            <a:endParaRPr lang="en-US" altLang="en-US" sz="9600" b="1">
              <a:solidFill>
                <a:srgbClr val="4049C2"/>
              </a:solidFill>
              <a:latin typeface="Helvetica" pitchFamily="2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47AEA329-D008-D846-905F-4CB3712B5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2" name="TextBox 5">
            <a:extLst>
              <a:ext uri="{FF2B5EF4-FFF2-40B4-BE49-F238E27FC236}">
                <a16:creationId xmlns:a16="http://schemas.microsoft.com/office/drawing/2014/main" id="{F629296F-62A4-1346-ADC6-886D4EE7E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967038"/>
            <a:ext cx="7315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Ahab, king of Israel </a:t>
            </a:r>
            <a:endParaRPr lang="en-US" altLang="en-US" sz="6600" b="1">
              <a:solidFill>
                <a:srgbClr val="4049C2"/>
              </a:solidFill>
              <a:latin typeface="Helvetica" pitchFamily="2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61EAC01-5D12-1249-B7BD-B301776BA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6" name="TextBox 5">
            <a:extLst>
              <a:ext uri="{FF2B5EF4-FFF2-40B4-BE49-F238E27FC236}">
                <a16:creationId xmlns:a16="http://schemas.microsoft.com/office/drawing/2014/main" id="{DD261A4B-B132-AA42-B94F-7CA3DA8D5D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551113"/>
            <a:ext cx="73152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2. Who was the wise king in the story? </a:t>
            </a:r>
            <a:endParaRPr lang="en-US" altLang="en-US" sz="8800" b="1">
              <a:solidFill>
                <a:srgbClr val="4049C2"/>
              </a:solidFill>
              <a:latin typeface="Helvetica" pitchFamily="2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89AF9AB7-4C64-BA4D-AC60-0CF7396ED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TextBox 5">
            <a:extLst>
              <a:ext uri="{FF2B5EF4-FFF2-40B4-BE49-F238E27FC236}">
                <a16:creationId xmlns:a16="http://schemas.microsoft.com/office/drawing/2014/main" id="{ED48E758-A60A-0447-B497-4772EDF128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468563"/>
            <a:ext cx="73152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Jehoshaphat,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king of Judah </a:t>
            </a:r>
            <a:endParaRPr lang="en-US" altLang="en-US" sz="6600" b="1">
              <a:solidFill>
                <a:srgbClr val="4049C2"/>
              </a:solidFill>
              <a:latin typeface="Helvetica" pitchFamily="2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B2F35E30-499D-E24C-9CB5-561D79F413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extBox 5">
            <a:extLst>
              <a:ext uri="{FF2B5EF4-FFF2-40B4-BE49-F238E27FC236}">
                <a16:creationId xmlns:a16="http://schemas.microsoft.com/office/drawing/2014/main" id="{9FF1DD24-CFBD-5345-BB46-43FF98FCD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551113"/>
            <a:ext cx="73152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3. What did the false prophets say? </a:t>
            </a:r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A1F94F37-2132-794B-B237-8C634F015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8" name="TextBox 5">
            <a:extLst>
              <a:ext uri="{FF2B5EF4-FFF2-40B4-BE49-F238E27FC236}">
                <a16:creationId xmlns:a16="http://schemas.microsoft.com/office/drawing/2014/main" id="{3B366E0D-08A7-1640-A5DD-1711FAC5A1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551113"/>
            <a:ext cx="73152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That Ahab should go to war with Aram </a:t>
            </a:r>
            <a:endParaRPr lang="en-US" altLang="en-US" sz="6600" b="1">
              <a:solidFill>
                <a:srgbClr val="4049C2"/>
              </a:solidFill>
              <a:latin typeface="Helvetica" pitchFamily="2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039FD509-FE8F-414B-A418-563B98608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TextBox 5">
            <a:extLst>
              <a:ext uri="{FF2B5EF4-FFF2-40B4-BE49-F238E27FC236}">
                <a16:creationId xmlns:a16="http://schemas.microsoft.com/office/drawing/2014/main" id="{1F8C109D-ECBD-C042-B293-3C406C7E1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2551113"/>
            <a:ext cx="7696200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4. What does Proverbs 12:15 say the wise do? </a:t>
            </a:r>
            <a:endParaRPr lang="en-US" altLang="en-US" sz="8800" b="1">
              <a:solidFill>
                <a:srgbClr val="4049C2"/>
              </a:solidFill>
              <a:latin typeface="Helvetica" pitchFamily="2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29CE36AA-0383-6140-A65D-D360DEE7D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TextBox 5">
            <a:extLst>
              <a:ext uri="{FF2B5EF4-FFF2-40B4-BE49-F238E27FC236}">
                <a16:creationId xmlns:a16="http://schemas.microsoft.com/office/drawing/2014/main" id="{3BBC2A35-30A5-B54C-9A7F-89CB2049D9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2967038"/>
            <a:ext cx="7696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en-US" sz="5400" b="1">
                <a:solidFill>
                  <a:srgbClr val="4049C2"/>
                </a:solidFill>
                <a:latin typeface="Helvetica" pitchFamily="2" charset="0"/>
              </a:rPr>
              <a:t>Listen to advice </a:t>
            </a:r>
            <a:endParaRPr lang="en-US" altLang="en-US" sz="8800" b="1">
              <a:solidFill>
                <a:srgbClr val="4049C2"/>
              </a:solidFill>
              <a:latin typeface="Helvetica" pitchFamily="2" charset="0"/>
            </a:endParaRPr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41677</TotalTime>
  <Words>79</Words>
  <Application>Microsoft Macintosh PowerPoint</Application>
  <PresentationFormat>On-screen Show (4:3)</PresentationFormat>
  <Paragraphs>13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ＭＳ Ｐゴシック</vt:lpstr>
      <vt:lpstr>Calibri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Asbury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Melissa Jones</dc:creator>
  <cp:lastModifiedBy>sarah gambardella</cp:lastModifiedBy>
  <cp:revision>684</cp:revision>
  <dcterms:created xsi:type="dcterms:W3CDTF">2017-03-21T10:50:56Z</dcterms:created>
  <dcterms:modified xsi:type="dcterms:W3CDTF">2021-08-25T18:25:13Z</dcterms:modified>
</cp:coreProperties>
</file>